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9144000" cy="5143500" type="screen16x9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1" userDrawn="1">
          <p15:clr>
            <a:srgbClr val="A4A3A4"/>
          </p15:clr>
        </p15:guide>
        <p15:guide id="2" pos="284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660"/>
  </p:normalViewPr>
  <p:slideViewPr>
    <p:cSldViewPr showGuides="1">
      <p:cViewPr varScale="1">
        <p:scale>
          <a:sx n="140" d="100"/>
          <a:sy n="140" d="100"/>
        </p:scale>
        <p:origin x="-1164" y="-102"/>
      </p:cViewPr>
      <p:guideLst>
        <p:guide orient="horz" pos="1571"/>
        <p:guide pos="284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88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CAB6C-9369-43CE-9924-343D87863D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7733C-A760-4DF1-9C09-F7997E74E27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电子学会\日常工作模板\学会logo\LOGO1.gi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9502"/>
            <a:ext cx="474982" cy="29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92080" y="288980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电子信息人才能力提升工程系列课程</a:t>
            </a:r>
            <a:endParaRPr lang="zh-CN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C:\Users\xinxi\Desktop\学会LOGO确定AI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84" t="17835" r="-868" b="-1662"/>
          <a:stretch>
            <a:fillRect/>
          </a:stretch>
        </p:blipFill>
        <p:spPr bwMode="auto">
          <a:xfrm>
            <a:off x="1115616" y="363625"/>
            <a:ext cx="1259809" cy="3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165" y="1419225"/>
            <a:ext cx="7773670" cy="1845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dirty="0" smtClean="0"/>
              <a:t>课程名称</a:t>
            </a:r>
            <a:endParaRPr lang="zh-CN" altLang="en-US" sz="4000" dirty="0" smtClean="0"/>
          </a:p>
          <a:p>
            <a:pPr algn="ctr">
              <a:lnSpc>
                <a:spcPct val="150000"/>
              </a:lnSpc>
            </a:pPr>
            <a:r>
              <a:rPr lang="zh-CN" altLang="en-US" sz="3600" dirty="0"/>
              <a:t>副标题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637790" y="3912235"/>
            <a:ext cx="38684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单位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CN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申报人</a:t>
            </a:r>
            <a:endParaRPr lang="zh-CN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OGQyNzcxMTA5ZTc3ZmU3NzZhOTFmOTI2MTA4ZjI5Nz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75000"/>
          </a:schemeClr>
        </a:solidFill>
        <a:ln w="12700">
          <a:noFill/>
        </a:ln>
      </a:spPr>
      <a:bodyPr rtlCol="0" anchor="ctr"/>
      <a:lstStyle>
        <a:defPPr algn="ctr">
          <a:defRPr sz="24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WPS 演示</Application>
  <PresentationFormat>全屏显示(16:9)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xinxi</dc:creator>
  <cp:lastModifiedBy>赵增旭</cp:lastModifiedBy>
  <cp:revision>305</cp:revision>
  <dcterms:created xsi:type="dcterms:W3CDTF">2019-07-07T11:34:00Z</dcterms:created>
  <dcterms:modified xsi:type="dcterms:W3CDTF">2025-07-25T07:46:34Z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2C847C0328544782837106B708C2ABC4_13</vt:lpwstr>
  </property>
</Properties>
</file>